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4" r:id="rId3"/>
    <p:sldId id="373" r:id="rId4"/>
    <p:sldId id="371" r:id="rId5"/>
    <p:sldId id="372" r:id="rId6"/>
    <p:sldId id="345" r:id="rId7"/>
    <p:sldId id="374" r:id="rId8"/>
    <p:sldId id="287" r:id="rId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3258" autoAdjust="0"/>
  </p:normalViewPr>
  <p:slideViewPr>
    <p:cSldViewPr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0DD-3238-4188-87E0-0112E8D419C2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A1E4-B8DE-48F0-B01F-77C4000C5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6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0DD-3238-4188-87E0-0112E8D419C2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A1E4-B8DE-48F0-B01F-77C4000C5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2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0DD-3238-4188-87E0-0112E8D419C2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A1E4-B8DE-48F0-B01F-77C4000C5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4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0DD-3238-4188-87E0-0112E8D419C2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A1E4-B8DE-48F0-B01F-77C4000C5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6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0DD-3238-4188-87E0-0112E8D419C2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A1E4-B8DE-48F0-B01F-77C4000C5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1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0DD-3238-4188-87E0-0112E8D419C2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A1E4-B8DE-48F0-B01F-77C4000C5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0DD-3238-4188-87E0-0112E8D419C2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A1E4-B8DE-48F0-B01F-77C4000C5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8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0DD-3238-4188-87E0-0112E8D419C2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A1E4-B8DE-48F0-B01F-77C4000C5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9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0DD-3238-4188-87E0-0112E8D419C2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A1E4-B8DE-48F0-B01F-77C4000C5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1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0DD-3238-4188-87E0-0112E8D419C2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A1E4-B8DE-48F0-B01F-77C4000C5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0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0DD-3238-4188-87E0-0112E8D419C2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A1E4-B8DE-48F0-B01F-77C4000C5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3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D20DD-3238-4188-87E0-0112E8D419C2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6A1E4-B8DE-48F0-B01F-77C4000C5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" y="188640"/>
            <a:ext cx="714761" cy="6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836712"/>
            <a:ext cx="7920880" cy="3323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just"/>
            <a:endParaRPr lang="en-GB" sz="1400" b="1" dirty="0">
              <a:solidFill>
                <a:srgbClr val="00B0F0"/>
              </a:solidFill>
            </a:endParaRPr>
          </a:p>
          <a:p>
            <a:pPr lvl="0" algn="just"/>
            <a:r>
              <a:rPr lang="en-GB" sz="1400" b="1" dirty="0">
                <a:solidFill>
                  <a:srgbClr val="00B0F0"/>
                </a:solidFill>
              </a:rPr>
              <a:t>USFS 10-20 WHAT NEXT : Am sure many REAL MONEY accounts will run this idea given its RARITY valve.</a:t>
            </a:r>
          </a:p>
          <a:p>
            <a:pPr lvl="0" algn="just"/>
            <a:r>
              <a:rPr lang="en-GB" sz="1400" b="1" dirty="0">
                <a:solidFill>
                  <a:srgbClr val="00B0F0"/>
                </a:solidFill>
              </a:rPr>
              <a:t>For those taking profits at the SOLID 200 day moving average, here are some RE ENTRY points!</a:t>
            </a:r>
          </a:p>
          <a:p>
            <a:pPr lvl="0" algn="just"/>
            <a:endParaRPr lang="en-GB" sz="1400" b="1" dirty="0">
              <a:solidFill>
                <a:srgbClr val="00B0F0"/>
              </a:solidFill>
            </a:endParaRPr>
          </a:p>
          <a:p>
            <a:pPr lvl="0" algn="just"/>
            <a:r>
              <a:rPr lang="en-GB" sz="1400" b="1" dirty="0">
                <a:solidFill>
                  <a:srgbClr val="00B0F0"/>
                </a:solidFill>
              </a:rPr>
              <a:t>Above all this is a long term trade hence don’t be afraid to sell new LOWS. We do need to erode some of the latest daily over extension (page 6). </a:t>
            </a:r>
          </a:p>
          <a:p>
            <a:pPr lvl="0" algn="just"/>
            <a:endParaRPr lang="en-GB" sz="1400" b="1" dirty="0">
              <a:solidFill>
                <a:srgbClr val="00B0F0"/>
              </a:solidFill>
            </a:endParaRPr>
          </a:p>
          <a:p>
            <a:pPr lvl="0" algn="just"/>
            <a:r>
              <a:rPr lang="en-GB" sz="1400" b="1" dirty="0">
                <a:solidFill>
                  <a:srgbClr val="00B0F0"/>
                </a:solidFill>
              </a:rPr>
              <a:t>Overall this chart corelates well with the outright yield charts which ALSO predict a move LOWER. </a:t>
            </a:r>
          </a:p>
          <a:p>
            <a:pPr lvl="0" algn="just"/>
            <a:r>
              <a:rPr lang="en-GB" sz="1400" b="1" dirty="0">
                <a:solidFill>
                  <a:srgbClr val="00B0F0"/>
                </a:solidFill>
              </a:rPr>
              <a:t>This weeks NON FARM could be a nasty catalyst, a big dilemma for many if we approach it at yield lows. </a:t>
            </a:r>
          </a:p>
          <a:p>
            <a:pPr lvl="0" algn="just"/>
            <a:endParaRPr lang="en-GB" sz="1400" b="1" dirty="0">
              <a:solidFill>
                <a:srgbClr val="00B0F0"/>
              </a:solidFill>
            </a:endParaRPr>
          </a:p>
          <a:p>
            <a:pPr lvl="0" algn="just"/>
            <a:r>
              <a:rPr lang="en-GB" sz="1400" b="1" dirty="0">
                <a:solidFill>
                  <a:srgbClr val="00B0F0"/>
                </a:solidFill>
              </a:rPr>
              <a:t>My BIG worry is that if equities fail then yields plummet and the RE ENTRY is missed. Therefore finding the bounce on this strategy might require a “SCALE IN” BUT significant ADD when 3.0648 failure confirmed. The STOP on any scale in could be just above the 61.8% ret 3.2744 on page 6.</a:t>
            </a:r>
          </a:p>
          <a:p>
            <a:pPr lvl="0" algn="just"/>
            <a:r>
              <a:rPr lang="en-GB" sz="1400" b="1" dirty="0">
                <a:solidFill>
                  <a:srgbClr val="00B0F0"/>
                </a:solidFill>
              </a:rPr>
              <a:t> </a:t>
            </a:r>
          </a:p>
          <a:p>
            <a:pPr lvl="0" algn="just"/>
            <a:r>
              <a:rPr lang="en-GB" sz="1400" b="1" dirty="0">
                <a:solidFill>
                  <a:srgbClr val="00B0F0"/>
                </a:solidFill>
              </a:rPr>
              <a:t>This will be a big trade as it 100%  endorses the YIELD LOWER call.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439F-DFAE-458F-997B-3365A0098FAC}" type="datetime1">
              <a:rPr lang="en-GB" smtClean="0"/>
              <a:t>05/12/2018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85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066130"/>
          </a:xfrm>
        </p:spPr>
        <p:txBody>
          <a:bodyPr>
            <a:noAutofit/>
          </a:bodyPr>
          <a:lstStyle/>
          <a:p>
            <a:r>
              <a:rPr lang="en-GB" sz="1800" dirty="0"/>
              <a:t>USFS 1020 monthly : If we can agree a major TOP IS IN then this head happily lower during 2019. Its been a nice 100 period moving average rejection and the RSI is as high as 2014!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5C78-6351-4F1F-A31B-38EFC54544FA}" type="datetime1">
              <a:rPr lang="en-GB" smtClean="0"/>
              <a:t>05/12/2018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2</a:t>
            </a:fld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0E6279-C070-4685-8F6D-9D8FFA6B5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340768"/>
            <a:ext cx="885698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0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066130"/>
          </a:xfrm>
        </p:spPr>
        <p:txBody>
          <a:bodyPr>
            <a:noAutofit/>
          </a:bodyPr>
          <a:lstStyle/>
          <a:p>
            <a:r>
              <a:rPr lang="en-GB" sz="1800" dirty="0"/>
              <a:t>USFS 1020-US 10yr yield overlay monthly : A pretty neat representation of the current correlation between US 10yr yield and the USFS 10-20. Both seem to have EVERY reason to head lower.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5C78-6351-4F1F-A31B-38EFC54544FA}" type="datetime1">
              <a:rPr lang="en-GB" smtClean="0"/>
              <a:t>05/12/2018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3</a:t>
            </a:fld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2E805F-B2B7-4E1F-8A3E-279FCD57A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12776"/>
            <a:ext cx="8856984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0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066130"/>
          </a:xfrm>
        </p:spPr>
        <p:txBody>
          <a:bodyPr>
            <a:noAutofit/>
          </a:bodyPr>
          <a:lstStyle/>
          <a:p>
            <a:r>
              <a:rPr lang="en-GB" sz="1800" dirty="0"/>
              <a:t>US 10yr yield quarterly : This highlights a massive problem, the RSI has only JUST rolled over and is of 1984 proportions! We have a major reversal-BAR on the quarter but a breach of the 2.8266 moving average will be the KILLER blow. Thus plenty going on here.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5C78-6351-4F1F-A31B-38EFC54544FA}" type="datetime1">
              <a:rPr lang="en-GB" smtClean="0"/>
              <a:t>05/12/2018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4</a:t>
            </a:fld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646672-6FC2-402C-AF8E-58CACB6C0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066130"/>
          </a:xfrm>
        </p:spPr>
        <p:txBody>
          <a:bodyPr>
            <a:noAutofit/>
          </a:bodyPr>
          <a:lstStyle/>
          <a:p>
            <a:r>
              <a:rPr lang="en-GB" sz="1800" dirty="0"/>
              <a:t>USFS 1020 daily : We have had a perfect HIT of the 200 day 3.0712 so this tells me TECHNICALLY, levels should work. The natural draw is the 23.6% ret 3.1951. </a:t>
            </a:r>
            <a:br>
              <a:rPr lang="en-GB" sz="1800" dirty="0"/>
            </a:br>
            <a:r>
              <a:rPr lang="en-GB" sz="1800" dirty="0"/>
              <a:t>This chart also highlights SELL ANY breach of the 38.2% ret 3.0648 if the RSI recovers its over extension.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5C78-6351-4F1F-A31B-38EFC54544FA}" type="datetime1">
              <a:rPr lang="en-GB" smtClean="0"/>
              <a:t>05/12/2018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5</a:t>
            </a:fld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9A7FC0-C499-43EA-BCD8-2EA9BFA9F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12776"/>
            <a:ext cx="8856984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3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56391"/>
            <a:ext cx="8856984" cy="1066130"/>
          </a:xfrm>
        </p:spPr>
        <p:txBody>
          <a:bodyPr>
            <a:noAutofit/>
          </a:bodyPr>
          <a:lstStyle/>
          <a:p>
            <a:r>
              <a:rPr lang="en-GB" sz="1800" dirty="0"/>
              <a:t>USFS 1020 daily : We did over step the mark with yesterdays range BUT finding the RE ENTRY isn’t going to be easy. There are a selection of levels to try, I think starting from the </a:t>
            </a:r>
            <a:br>
              <a:rPr lang="en-GB" sz="1800" dirty="0"/>
            </a:br>
            <a:r>
              <a:rPr lang="en-GB" sz="1800" dirty="0"/>
              <a:t>38.2% ret 3.1947 up to the 61.8% ret 3.2744. The RSI needs to be watched like a HAWK to assess when it might suddenly ROLL LOWER.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BCB9-2B4B-412F-B71B-C61438EF09F0}" type="datetime1">
              <a:rPr lang="en-GB" smtClean="0"/>
              <a:t>05/12/2018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6</a:t>
            </a:fld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4A285F-11B7-48E2-8920-9E62E1E3F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56391"/>
            <a:ext cx="8856984" cy="1066130"/>
          </a:xfrm>
        </p:spPr>
        <p:txBody>
          <a:bodyPr>
            <a:noAutofit/>
          </a:bodyPr>
          <a:lstStyle/>
          <a:p>
            <a:r>
              <a:rPr lang="en-GB" sz="1800" dirty="0"/>
              <a:t>USFS 1020 daily : Another possible failure point can be the </a:t>
            </a:r>
            <a:r>
              <a:rPr lang="en-GB" sz="1800" dirty="0" err="1"/>
              <a:t>bollinger</a:t>
            </a:r>
            <a:r>
              <a:rPr lang="en-GB" sz="1800" dirty="0"/>
              <a:t> average 3.1722, but in this case I think the RSI needs more room to erode its over extension.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BCB9-2B4B-412F-B71B-C61438EF09F0}" type="datetime1">
              <a:rPr lang="en-GB" smtClean="0"/>
              <a:t>05/12/2018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7</a:t>
            </a:fld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BBEC48-47F7-4128-A7CE-D00CBABF6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322521"/>
            <a:ext cx="8712968" cy="513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6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endParaRPr lang="en-GB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6ED6-8A4C-4972-ADE1-C74672B16B1A}" type="datetime1">
              <a:rPr lang="en-GB" smtClean="0"/>
              <a:t>05/12/2018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8</a:t>
            </a:fld>
            <a:endParaRPr lang="en-GB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229600" cy="404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532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51206</TotalTime>
  <Words>434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USFS 1020 monthly : If we can agree a major TOP IS IN then this head happily lower during 2019. Its been a nice 100 period moving average rejection and the RSI is as high as 2014!</vt:lpstr>
      <vt:lpstr>USFS 1020-US 10yr yield overlay monthly : A pretty neat representation of the current correlation between US 10yr yield and the USFS 10-20. Both seem to have EVERY reason to head lower.</vt:lpstr>
      <vt:lpstr>US 10yr yield quarterly : This highlights a massive problem, the RSI has only JUST rolled over and is of 1984 proportions! We have a major reversal-BAR on the quarter but a breach of the 2.8266 moving average will be the KILLER blow. Thus plenty going on here.</vt:lpstr>
      <vt:lpstr>USFS 1020 daily : We have had a perfect HIT of the 200 day 3.0712 so this tells me TECHNICALLY, levels should work. The natural draw is the 23.6% ret 3.1951.  This chart also highlights SELL ANY breach of the 38.2% ret 3.0648 if the RSI recovers its over extension.</vt:lpstr>
      <vt:lpstr>USFS 1020 daily : We did over step the mark with yesterdays range BUT finding the RE ENTRY isn’t going to be easy. There are a selection of levels to try, I think starting from the  38.2% ret 3.1947 up to the 61.8% ret 3.2744. The RSI needs to be watched like a HAWK to assess when it might suddenly ROLL LOWER.</vt:lpstr>
      <vt:lpstr>USFS 1020 daily : Another possible failure point can be the bollinger average 3.1722, but in this case I think the RSI needs more room to erode its over extension.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Williams</dc:creator>
  <cp:lastModifiedBy>Chris Williams</cp:lastModifiedBy>
  <cp:revision>1068</cp:revision>
  <cp:lastPrinted>2018-04-24T15:43:24Z</cp:lastPrinted>
  <dcterms:created xsi:type="dcterms:W3CDTF">2017-12-19T13:52:01Z</dcterms:created>
  <dcterms:modified xsi:type="dcterms:W3CDTF">2018-12-05T12:15:38Z</dcterms:modified>
</cp:coreProperties>
</file>