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316" r:id="rId4"/>
    <p:sldId id="310" r:id="rId5"/>
    <p:sldId id="318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258" autoAdjust="0"/>
  </p:normalViewPr>
  <p:slideViewPr>
    <p:cSldViewPr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6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92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4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1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8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9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1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0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3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D20DD-3238-4188-87E0-0112E8D419C2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6A1E4-B8DE-48F0-B01F-77C4000C5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5" y="188640"/>
            <a:ext cx="714761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9592" y="476672"/>
            <a:ext cx="7992888" cy="3108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n-GB" sz="1400" b="1" dirty="0">
                <a:solidFill>
                  <a:srgbClr val="00B0F0"/>
                </a:solidFill>
              </a:rPr>
              <a:t>BUNDS BUY UPSIDE : Despite the recent dip I still think the trend higher remains in tact,  CTA’s have an appetite for more as well as REAL MONEY. </a:t>
            </a:r>
          </a:p>
          <a:p>
            <a:pPr algn="just"/>
            <a:endParaRPr lang="en-GB" sz="1400" b="1" dirty="0">
              <a:solidFill>
                <a:srgbClr val="00B0F0"/>
              </a:solidFill>
            </a:endParaRPr>
          </a:p>
          <a:p>
            <a:pPr algn="just"/>
            <a:r>
              <a:rPr lang="en-GB" sz="1400" b="1" dirty="0"/>
              <a:t>Trade ideas  (Skew currently set up for PUTS) all REFERENCE 162.00 on the future.</a:t>
            </a:r>
          </a:p>
          <a:p>
            <a:pPr algn="just"/>
            <a:endParaRPr lang="en-GB" sz="1400" b="1" dirty="0"/>
          </a:p>
          <a:p>
            <a:pPr algn="just"/>
            <a:r>
              <a:rPr lang="en-GB" sz="1400" b="1" dirty="0"/>
              <a:t>Idea 1 :</a:t>
            </a:r>
          </a:p>
          <a:p>
            <a:pPr algn="just"/>
            <a:r>
              <a:rPr lang="en-GB" sz="1400" b="1" dirty="0"/>
              <a:t>RXU8  160.0/164.0  Combo is 8 ticks in favour of puts</a:t>
            </a:r>
          </a:p>
          <a:p>
            <a:pPr algn="just"/>
            <a:endParaRPr lang="en-GB" sz="1400" b="1" dirty="0"/>
          </a:p>
          <a:p>
            <a:pPr algn="just"/>
            <a:r>
              <a:rPr lang="en-GB" sz="1400" b="1" dirty="0"/>
              <a:t>Idea 2 : </a:t>
            </a:r>
          </a:p>
          <a:p>
            <a:pPr algn="just"/>
            <a:r>
              <a:rPr lang="en-GB" sz="1400" b="1" dirty="0"/>
              <a:t>RXU8  163.5/164.5  Call Spread 11.5/12.5  11 Delta</a:t>
            </a:r>
          </a:p>
          <a:p>
            <a:pPr algn="just"/>
            <a:endParaRPr lang="en-GB" sz="1400" b="1" dirty="0"/>
          </a:p>
          <a:p>
            <a:pPr algn="just"/>
            <a:r>
              <a:rPr lang="en-GB" sz="1400" b="1" dirty="0"/>
              <a:t>Idea  3 :  Just to highlight put skew</a:t>
            </a:r>
          </a:p>
          <a:p>
            <a:pPr algn="just"/>
            <a:r>
              <a:rPr lang="en-GB" sz="1400" b="1" dirty="0"/>
              <a:t>RXU8  163.5/164.5 Call Spread vs 159 Puts  is 1.5/2.5 for the call spread </a:t>
            </a:r>
          </a:p>
          <a:p>
            <a:pPr algn="just"/>
            <a:r>
              <a:rPr lang="en-GB" sz="1400" b="1" dirty="0"/>
              <a:t>(call </a:t>
            </a:r>
            <a:r>
              <a:rPr lang="en-GB" sz="1400" b="1" dirty="0" err="1"/>
              <a:t>sp</a:t>
            </a:r>
            <a:r>
              <a:rPr lang="en-GB" sz="1400" b="1" dirty="0"/>
              <a:t> = 1.5pts OTM p = 3.pts OTM)   20 Delta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439F-DFAE-458F-997B-3365A0098FAC}" type="datetime1">
              <a:rPr lang="en-GB" smtClean="0"/>
              <a:t>24/07/2018</a:t>
            </a:fld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0178-552E-4FDD-8F6C-86E7FB7443D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85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066130"/>
          </a:xfrm>
        </p:spPr>
        <p:txBody>
          <a:bodyPr>
            <a:noAutofit/>
          </a:bodyPr>
          <a:lstStyle/>
          <a:p>
            <a:r>
              <a:rPr lang="en-GB" sz="1800" dirty="0">
                <a:solidFill>
                  <a:prstClr val="black"/>
                </a:solidFill>
              </a:rPr>
              <a:t>Bund daily : I think the DIP is sufficient and feel we hold here with a 166,53 target over the next few weeks. Stop on the idea at 161.48.</a:t>
            </a:r>
            <a:endParaRPr lang="en-GB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5C78-6351-4F1F-A31B-38EFC54544FA}" type="datetime1">
              <a:rPr lang="en-GB" smtClean="0"/>
              <a:t>24/07/2018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0178-552E-4FDD-8F6C-86E7FB7443DD}" type="slidenum">
              <a:rPr lang="en-GB" smtClean="0"/>
              <a:t>2</a:t>
            </a:fld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60D2C41-59B9-4472-9C90-53F200E133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268760"/>
            <a:ext cx="8784976" cy="518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7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066130"/>
          </a:xfrm>
        </p:spPr>
        <p:txBody>
          <a:bodyPr>
            <a:noAutofit/>
          </a:bodyPr>
          <a:lstStyle/>
          <a:p>
            <a:r>
              <a:rPr lang="en-GB" sz="1800" dirty="0"/>
              <a:t>German 10yr yield quarterly : Despite being outside of the trend channel resistance remains.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5C78-6351-4F1F-A31B-38EFC54544FA}" type="datetime1">
              <a:rPr lang="en-GB" smtClean="0"/>
              <a:t>24/07/2018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0178-552E-4FDD-8F6C-86E7FB7443DD}" type="slidenum">
              <a:rPr lang="en-GB" smtClean="0"/>
              <a:t>3</a:t>
            </a:fld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4C496A8-7F6A-4576-8B97-78B225C5D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268761"/>
            <a:ext cx="885698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79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066130"/>
          </a:xfrm>
        </p:spPr>
        <p:txBody>
          <a:bodyPr>
            <a:noAutofit/>
          </a:bodyPr>
          <a:lstStyle/>
          <a:p>
            <a:r>
              <a:rPr lang="en-GB" sz="1800" dirty="0"/>
              <a:t>German 10yr daily : A good day to fade yields given the 38.2% ret 0.421 is offering very good resistance.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5C78-6351-4F1F-A31B-38EFC54544FA}" type="datetime1">
              <a:rPr lang="en-GB" smtClean="0"/>
              <a:t>24/07/2018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0178-552E-4FDD-8F6C-86E7FB7443DD}" type="slidenum">
              <a:rPr lang="en-GB" smtClean="0"/>
              <a:t>4</a:t>
            </a:fld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327908-D990-4FFA-B61E-7DAA04AE48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340768"/>
            <a:ext cx="8784976" cy="511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066130"/>
          </a:xfrm>
        </p:spPr>
        <p:txBody>
          <a:bodyPr>
            <a:noAutofit/>
          </a:bodyPr>
          <a:lstStyle/>
          <a:p>
            <a:r>
              <a:rPr lang="en-GB" sz="1800" dirty="0"/>
              <a:t>Bund VOL daily : Bund VOL remains LOWISH so should help make extra money.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5C78-6351-4F1F-A31B-38EFC54544FA}" type="datetime1">
              <a:rPr lang="en-GB" smtClean="0"/>
              <a:t>24/07/2018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0178-552E-4FDD-8F6C-86E7FB7443DD}" type="slidenum">
              <a:rPr lang="en-GB" smtClean="0"/>
              <a:t>5</a:t>
            </a:fld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403091B-31B4-4E72-8F41-07722DE9C2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340768"/>
            <a:ext cx="856895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9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endParaRPr lang="en-GB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46ED6-8A4C-4972-ADE1-C74672B16B1A}" type="datetime1">
              <a:rPr lang="en-GB" smtClean="0"/>
              <a:t>24/07/2018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0178-552E-4FDD-8F6C-86E7FB7443DD}" type="slidenum">
              <a:rPr lang="en-GB" smtClean="0"/>
              <a:t>6</a:t>
            </a:fld>
            <a:endParaRPr lang="en-GB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229600" cy="4042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53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19867</TotalTime>
  <Words>201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Bund daily : I think the DIP is sufficient and feel we hold here with a 166,53 target over the next few weeks. Stop on the idea at 161.48.</vt:lpstr>
      <vt:lpstr>German 10yr yield quarterly : Despite being outside of the trend channel resistance remains. </vt:lpstr>
      <vt:lpstr>German 10yr daily : A good day to fade yields given the 38.2% ret 0.421 is offering very good resistance.</vt:lpstr>
      <vt:lpstr>Bund VOL daily : Bund VOL remains LOWISH so should help make extra money.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Williams</dc:creator>
  <cp:lastModifiedBy>Chris Williams</cp:lastModifiedBy>
  <cp:revision>379</cp:revision>
  <dcterms:created xsi:type="dcterms:W3CDTF">2017-12-19T13:52:01Z</dcterms:created>
  <dcterms:modified xsi:type="dcterms:W3CDTF">2018-07-24T09:44:31Z</dcterms:modified>
</cp:coreProperties>
</file>